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4"/>
  </p:sldMasterIdLst>
  <p:notesMasterIdLst>
    <p:notesMasterId r:id="rId16"/>
  </p:notesMasterIdLst>
  <p:handoutMasterIdLst>
    <p:handoutMasterId r:id="rId17"/>
  </p:handoutMasterIdLst>
  <p:sldIdLst>
    <p:sldId id="443" r:id="rId15"/>
  </p:sldIdLst>
  <p:sldSz cx="10363200" cy="7772400"/>
  <p:notesSz cx="147828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2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cqueline" initials="J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4E34"/>
    <a:srgbClr val="F6B229"/>
    <a:srgbClr val="FF9966"/>
    <a:srgbClr val="969696"/>
    <a:srgbClr val="FF0066"/>
    <a:srgbClr val="CC66FF"/>
    <a:srgbClr val="FF3399"/>
    <a:srgbClr val="1226BE"/>
    <a:srgbClr val="1F4CB1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83" autoAdjust="0"/>
    <p:restoredTop sz="92257" autoAdjust="0"/>
  </p:normalViewPr>
  <p:slideViewPr>
    <p:cSldViewPr>
      <p:cViewPr varScale="1">
        <p:scale>
          <a:sx n="78" d="100"/>
          <a:sy n="78" d="100"/>
        </p:scale>
        <p:origin x="352" y="60"/>
      </p:cViewPr>
      <p:guideLst>
        <p:guide orient="horz" pos="2880"/>
        <p:guide pos="22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20" d="100"/>
          <a:sy n="120" d="100"/>
        </p:scale>
        <p:origin x="220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5" Type="http://schemas.openxmlformats.org/officeDocument/2006/relationships/customXml" Target="../customXml/item5.xml"/><Relationship Id="rId15" Type="http://schemas.openxmlformats.org/officeDocument/2006/relationships/slide" Target="slides/slide1.xml"/><Relationship Id="rId10" Type="http://schemas.openxmlformats.org/officeDocument/2006/relationships/customXml" Target="../customXml/item10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Master" Target="slideMasters/slideMaster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9"/>
            <a:ext cx="6406726" cy="466086"/>
          </a:xfrm>
          <a:prstGeom prst="rect">
            <a:avLst/>
          </a:prstGeom>
        </p:spPr>
        <p:txBody>
          <a:bodyPr vert="horz" lIns="135208" tIns="67603" rIns="135208" bIns="67603" rtlCol="0"/>
          <a:lstStyle>
            <a:lvl1pPr algn="l">
              <a:defRPr sz="18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8373557" y="9"/>
            <a:ext cx="6406726" cy="466086"/>
          </a:xfrm>
          <a:prstGeom prst="rect">
            <a:avLst/>
          </a:prstGeom>
        </p:spPr>
        <p:txBody>
          <a:bodyPr vert="horz" lIns="135208" tIns="67603" rIns="135208" bIns="67603" rtlCol="0"/>
          <a:lstStyle>
            <a:lvl1pPr algn="r">
              <a:defRPr sz="1800"/>
            </a:lvl1pPr>
          </a:lstStyle>
          <a:p>
            <a:fld id="{5337F024-930C-40C0-8A3D-9F52CD753586}" type="datetimeFigureOut">
              <a:rPr lang="en-US" smtClean="0"/>
              <a:t>5/10/2019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30323"/>
            <a:ext cx="6406726" cy="466085"/>
          </a:xfrm>
          <a:prstGeom prst="rect">
            <a:avLst/>
          </a:prstGeom>
        </p:spPr>
        <p:txBody>
          <a:bodyPr vert="horz" lIns="135208" tIns="67603" rIns="135208" bIns="67603" rtlCol="0" anchor="b"/>
          <a:lstStyle>
            <a:lvl1pPr algn="l">
              <a:defRPr sz="18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8373557" y="8830323"/>
            <a:ext cx="6406726" cy="466085"/>
          </a:xfrm>
          <a:prstGeom prst="rect">
            <a:avLst/>
          </a:prstGeom>
        </p:spPr>
        <p:txBody>
          <a:bodyPr vert="horz" lIns="135208" tIns="67603" rIns="135208" bIns="67603" rtlCol="0" anchor="b"/>
          <a:lstStyle>
            <a:lvl1pPr algn="r">
              <a:defRPr sz="1800"/>
            </a:lvl1pPr>
          </a:lstStyle>
          <a:p>
            <a:fld id="{3B19395A-DA33-4B10-8C68-B1AEFE2EF5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570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9"/>
            <a:ext cx="6406726" cy="466086"/>
          </a:xfrm>
          <a:prstGeom prst="rect">
            <a:avLst/>
          </a:prstGeom>
        </p:spPr>
        <p:txBody>
          <a:bodyPr vert="horz" lIns="135208" tIns="67603" rIns="135208" bIns="67603" rtlCol="0"/>
          <a:lstStyle>
            <a:lvl1pPr algn="l">
              <a:defRPr sz="18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8373557" y="9"/>
            <a:ext cx="6406726" cy="466086"/>
          </a:xfrm>
          <a:prstGeom prst="rect">
            <a:avLst/>
          </a:prstGeom>
        </p:spPr>
        <p:txBody>
          <a:bodyPr vert="horz" lIns="135208" tIns="67603" rIns="135208" bIns="67603" rtlCol="0"/>
          <a:lstStyle>
            <a:lvl1pPr algn="r">
              <a:defRPr sz="1800"/>
            </a:lvl1pPr>
          </a:lstStyle>
          <a:p>
            <a:fld id="{2A20D23F-55ED-4A5C-AE3F-E1A8353AD2E6}" type="datetimeFigureOut">
              <a:rPr lang="en-US" smtClean="0"/>
              <a:t>5/10/2019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2990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5208" tIns="67603" rIns="135208" bIns="6760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478280" y="4473158"/>
            <a:ext cx="11826240" cy="3661196"/>
          </a:xfrm>
          <a:prstGeom prst="rect">
            <a:avLst/>
          </a:prstGeom>
        </p:spPr>
        <p:txBody>
          <a:bodyPr vert="horz" lIns="135208" tIns="67603" rIns="135208" bIns="6760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830323"/>
            <a:ext cx="6406726" cy="466085"/>
          </a:xfrm>
          <a:prstGeom prst="rect">
            <a:avLst/>
          </a:prstGeom>
        </p:spPr>
        <p:txBody>
          <a:bodyPr vert="horz" lIns="135208" tIns="67603" rIns="135208" bIns="67603" rtlCol="0" anchor="b"/>
          <a:lstStyle>
            <a:lvl1pPr algn="l">
              <a:defRPr sz="18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8373557" y="8830323"/>
            <a:ext cx="6406726" cy="466085"/>
          </a:xfrm>
          <a:prstGeom prst="rect">
            <a:avLst/>
          </a:prstGeom>
        </p:spPr>
        <p:txBody>
          <a:bodyPr vert="horz" lIns="135208" tIns="67603" rIns="135208" bIns="67603" rtlCol="0" anchor="b"/>
          <a:lstStyle>
            <a:lvl1pPr algn="r">
              <a:defRPr sz="1800"/>
            </a:lvl1pPr>
          </a:lstStyle>
          <a:p>
            <a:fld id="{9171CF69-E6CD-47D2-ADB9-6D72BEFE43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39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Rowan Presents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1CF69-E6CD-47D2-ADB9-6D72BEFE43D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491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 userDrawn="1"/>
        </p:nvCxnSpPr>
        <p:spPr>
          <a:xfrm>
            <a:off x="381000" y="457200"/>
            <a:ext cx="9601200" cy="0"/>
          </a:xfrm>
          <a:prstGeom prst="line">
            <a:avLst/>
          </a:prstGeom>
          <a:ln w="127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470" y="413810"/>
            <a:ext cx="8938260" cy="150230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2470" y="2069042"/>
            <a:ext cx="8938260" cy="493151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12470" y="7203864"/>
            <a:ext cx="2331720" cy="413808"/>
          </a:xfrm>
          <a:prstGeom prst="rect">
            <a:avLst/>
          </a:prstGeom>
        </p:spPr>
        <p:txBody>
          <a:bodyPr/>
          <a:lstStyle/>
          <a:p>
            <a:fld id="{73774F9C-9532-4D13-B350-CDE8311F7602}" type="datetime1">
              <a:rPr lang="en-US" smtClean="0"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32810" y="7203864"/>
            <a:ext cx="3497580" cy="41380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19010" y="7203864"/>
            <a:ext cx="2331720" cy="413808"/>
          </a:xfrm>
          <a:prstGeom prst="rect">
            <a:avLst/>
          </a:prstGeom>
        </p:spPr>
        <p:txBody>
          <a:bodyPr/>
          <a:lstStyle/>
          <a:p>
            <a:fld id="{E6CBF43E-1C1B-4F39-AFC5-DD611F1082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869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609601" y="7162800"/>
            <a:ext cx="9140301" cy="0"/>
          </a:xfrm>
          <a:prstGeom prst="line">
            <a:avLst/>
          </a:prstGeom>
          <a:ln w="12700">
            <a:solidFill>
              <a:srgbClr val="FFC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609601" y="7189859"/>
            <a:ext cx="9140301" cy="288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675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Architects &amp; </a:t>
            </a:r>
            <a:r>
              <a:rPr lang="en-US" sz="675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rPr>
              <a:t>Engineers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fld id="{DE5BB462-DD40-4766-81F1-AC551D153D92}" type="slidenum">
              <a:rPr lang="en-US" sz="675" smtClean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pPr marL="0" marR="0" lvl="0" indent="0" algn="just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5"/>
                </a:buClr>
                <a:buSzTx/>
                <a:buFont typeface="Wingdings" panose="05000000000000000000" pitchFamily="2" charset="2"/>
                <a:buNone/>
                <a:tabLst/>
                <a:defRPr/>
              </a:pPr>
              <a:t>‹#›</a:t>
            </a:fld>
            <a:endParaRPr lang="en-US" sz="675" dirty="0">
              <a:solidFill>
                <a:schemeClr val="bg1">
                  <a:lumMod val="65000"/>
                </a:schemeClr>
              </a:solidFill>
              <a:latin typeface="Century Gothic" panose="020B0502020202020204" pitchFamily="34" charset="0"/>
            </a:endParaRPr>
          </a:p>
          <a:p>
            <a:pPr marL="0" marR="0" lvl="0" indent="0" algn="just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6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rPr>
              <a:t>Revised: 09/01/2015</a:t>
            </a:r>
            <a:endParaRPr lang="en-US" sz="750" dirty="0">
              <a:solidFill>
                <a:schemeClr val="bg1">
                  <a:lumMod val="6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94686" y="527765"/>
            <a:ext cx="1201480" cy="5009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US" sz="1350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81001" y="560122"/>
            <a:ext cx="111941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>
                <a:solidFill>
                  <a:schemeClr val="bg1"/>
                </a:solidFill>
              </a:rPr>
              <a:t>SSC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609850" y="527765"/>
            <a:ext cx="3571751" cy="500937"/>
          </a:xfrm>
          <a:prstGeom prst="rect">
            <a:avLst/>
          </a:prstGeom>
          <a:solidFill>
            <a:srgbClr val="FFC000">
              <a:alpha val="93000"/>
            </a:srgbClr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US" sz="1350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94686" y="1066800"/>
            <a:ext cx="9587515" cy="0"/>
          </a:xfrm>
          <a:prstGeom prst="line">
            <a:avLst/>
          </a:prstGeom>
          <a:ln w="95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381000" y="1143000"/>
            <a:ext cx="9601200" cy="0"/>
          </a:xfrm>
          <a:prstGeom prst="line">
            <a:avLst/>
          </a:prstGeom>
          <a:ln w="1905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 userDrawn="1"/>
        </p:nvCxnSpPr>
        <p:spPr>
          <a:xfrm>
            <a:off x="1676400" y="527765"/>
            <a:ext cx="0" cy="500937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9691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 userDrawn="1"/>
        </p:nvSpPr>
        <p:spPr>
          <a:xfrm>
            <a:off x="394686" y="527765"/>
            <a:ext cx="1201480" cy="5009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US" sz="1350" dirty="0"/>
          </a:p>
        </p:txBody>
      </p:sp>
      <p:sp>
        <p:nvSpPr>
          <p:cNvPr id="36" name="TextBox 35"/>
          <p:cNvSpPr txBox="1"/>
          <p:nvPr userDrawn="1"/>
        </p:nvSpPr>
        <p:spPr>
          <a:xfrm>
            <a:off x="381001" y="560122"/>
            <a:ext cx="111941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>
                <a:solidFill>
                  <a:schemeClr val="bg1"/>
                </a:solidFill>
              </a:rPr>
              <a:t>SSC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1609850" y="527765"/>
            <a:ext cx="3571751" cy="500937"/>
          </a:xfrm>
          <a:prstGeom prst="rect">
            <a:avLst/>
          </a:prstGeom>
          <a:solidFill>
            <a:srgbClr val="FFC000">
              <a:alpha val="93000"/>
            </a:srgbClr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US" sz="1350" dirty="0"/>
          </a:p>
        </p:txBody>
      </p:sp>
      <p:cxnSp>
        <p:nvCxnSpPr>
          <p:cNvPr id="38" name="Straight Connector 37"/>
          <p:cNvCxnSpPr/>
          <p:nvPr userDrawn="1"/>
        </p:nvCxnSpPr>
        <p:spPr>
          <a:xfrm>
            <a:off x="394686" y="1066800"/>
            <a:ext cx="9355216" cy="0"/>
          </a:xfrm>
          <a:prstGeom prst="line">
            <a:avLst/>
          </a:prstGeom>
          <a:ln w="95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 userDrawn="1"/>
        </p:nvCxnSpPr>
        <p:spPr>
          <a:xfrm>
            <a:off x="394686" y="1143000"/>
            <a:ext cx="9587515" cy="0"/>
          </a:xfrm>
          <a:prstGeom prst="line">
            <a:avLst/>
          </a:prstGeom>
          <a:ln w="1905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 userDrawn="1"/>
        </p:nvCxnSpPr>
        <p:spPr>
          <a:xfrm>
            <a:off x="1676400" y="527765"/>
            <a:ext cx="0" cy="500937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1289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356586" y="533401"/>
            <a:ext cx="1201480" cy="5009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US" sz="1350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342901" y="565758"/>
            <a:ext cx="111941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>
                <a:solidFill>
                  <a:schemeClr val="bg1"/>
                </a:solidFill>
              </a:rPr>
              <a:t>SSC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638300" y="533401"/>
            <a:ext cx="0" cy="500937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356586" y="457200"/>
            <a:ext cx="9625615" cy="0"/>
          </a:xfrm>
          <a:prstGeom prst="line">
            <a:avLst/>
          </a:prstGeom>
          <a:ln w="952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024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381000" y="527765"/>
            <a:ext cx="1201480" cy="5009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US" sz="1350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662715" y="527765"/>
            <a:ext cx="0" cy="500937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381000" y="457200"/>
            <a:ext cx="9601200" cy="0"/>
          </a:xfrm>
          <a:prstGeom prst="line">
            <a:avLst/>
          </a:prstGeom>
          <a:ln w="952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798" y="602491"/>
            <a:ext cx="659887" cy="351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E55B5FB-66F8-4E4E-8181-26B7FFC025B5}"/>
              </a:ext>
            </a:extLst>
          </p:cNvPr>
          <p:cNvSpPr txBox="1"/>
          <p:nvPr userDrawn="1"/>
        </p:nvSpPr>
        <p:spPr>
          <a:xfrm>
            <a:off x="1657350" y="536259"/>
            <a:ext cx="42100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600" b="1" dirty="0">
                <a:solidFill>
                  <a:schemeClr val="accent1"/>
                </a:solidFill>
              </a:rPr>
              <a:t>STUDENT SUCCESS CENTER</a:t>
            </a:r>
          </a:p>
        </p:txBody>
      </p:sp>
    </p:spTree>
    <p:extLst>
      <p:ext uri="{BB962C8B-B14F-4D97-AF65-F5344CB8AC3E}">
        <p14:creationId xmlns:p14="http://schemas.microsoft.com/office/powerpoint/2010/main" val="1961703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381000" y="527765"/>
            <a:ext cx="1201480" cy="5009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US" sz="1350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381000" y="457200"/>
            <a:ext cx="9601200" cy="0"/>
          </a:xfrm>
          <a:prstGeom prst="line">
            <a:avLst/>
          </a:prstGeom>
          <a:ln w="952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798" y="602491"/>
            <a:ext cx="659887" cy="351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 userDrawn="1"/>
        </p:nvSpPr>
        <p:spPr>
          <a:xfrm>
            <a:off x="1581151" y="519123"/>
            <a:ext cx="111941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b="1" dirty="0">
                <a:solidFill>
                  <a:schemeClr val="bg1"/>
                </a:solidFill>
              </a:rPr>
              <a:t>SSC</a:t>
            </a:r>
          </a:p>
        </p:txBody>
      </p:sp>
    </p:spTree>
    <p:extLst>
      <p:ext uri="{BB962C8B-B14F-4D97-AF65-F5344CB8AC3E}">
        <p14:creationId xmlns:p14="http://schemas.microsoft.com/office/powerpoint/2010/main" val="1033816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381000" y="527765"/>
            <a:ext cx="1201480" cy="5009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US" sz="1350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381000" y="457200"/>
            <a:ext cx="9601200" cy="0"/>
          </a:xfrm>
          <a:prstGeom prst="line">
            <a:avLst/>
          </a:prstGeom>
          <a:ln w="952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798" y="602491"/>
            <a:ext cx="659887" cy="351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5FA38C9-12E9-4409-B6E6-CE9DDF8DCD10}"/>
              </a:ext>
            </a:extLst>
          </p:cNvPr>
          <p:cNvSpPr txBox="1"/>
          <p:nvPr userDrawn="1"/>
        </p:nvSpPr>
        <p:spPr>
          <a:xfrm>
            <a:off x="1582480" y="457200"/>
            <a:ext cx="657092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 smtClean="0">
                <a:solidFill>
                  <a:schemeClr val="accent1"/>
                </a:solidFill>
              </a:rPr>
              <a:t>PROJECT TIMELINES</a:t>
            </a:r>
          </a:p>
          <a:p>
            <a:pPr algn="l"/>
            <a:r>
              <a:rPr lang="en-US" sz="1000" b="1" dirty="0" smtClean="0">
                <a:solidFill>
                  <a:schemeClr val="accent1"/>
                </a:solidFill>
              </a:rPr>
              <a:t>5.10.2019</a:t>
            </a:r>
            <a:endParaRPr lang="en-US" sz="1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341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285" y="1295400"/>
            <a:ext cx="4571585" cy="4762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500" b="1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4375" y="2057401"/>
            <a:ext cx="4383088" cy="4176713"/>
          </a:xfrm>
          <a:prstGeom prst="rect">
            <a:avLst/>
          </a:prstGeom>
        </p:spPr>
        <p:txBody>
          <a:bodyPr/>
          <a:lstStyle>
            <a:lvl1pPr>
              <a:defRPr sz="1500">
                <a:latin typeface="Century Gothic" panose="020B0502020202020204" pitchFamily="34" charset="0"/>
              </a:defRPr>
            </a:lvl1pPr>
            <a:lvl2pPr>
              <a:defRPr sz="1350">
                <a:latin typeface="Century Gothic" panose="020B0502020202020204" pitchFamily="34" charset="0"/>
              </a:defRPr>
            </a:lvl2pPr>
            <a:lvl3pPr>
              <a:defRPr sz="1350">
                <a:latin typeface="Century Gothic" panose="020B0502020202020204" pitchFamily="34" charset="0"/>
              </a:defRPr>
            </a:lvl3pPr>
            <a:lvl4pPr>
              <a:defRPr sz="1200">
                <a:latin typeface="Century Gothic" panose="020B0502020202020204" pitchFamily="34" charset="0"/>
              </a:defRPr>
            </a:lvl4pPr>
            <a:lvl5pPr>
              <a:defRPr sz="105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5136" y="1295400"/>
            <a:ext cx="4594765" cy="47625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500" b="1">
                <a:latin typeface="Century Gothic" panose="020B0502020202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46688" y="2057401"/>
            <a:ext cx="4405312" cy="4176713"/>
          </a:xfrm>
          <a:prstGeom prst="rect">
            <a:avLst/>
          </a:prstGeom>
        </p:spPr>
        <p:txBody>
          <a:bodyPr/>
          <a:lstStyle>
            <a:lvl1pPr>
              <a:defRPr lang="en-US" sz="150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en-US" sz="135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en-US" sz="135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en-US" sz="135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en-US" sz="1350" kern="1200" dirty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394686" y="527765"/>
            <a:ext cx="1201480" cy="5009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US" sz="1350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381001" y="560122"/>
            <a:ext cx="111941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>
                <a:solidFill>
                  <a:schemeClr val="bg1"/>
                </a:solidFill>
              </a:rPr>
              <a:t>SSC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1609850" y="527765"/>
            <a:ext cx="3571751" cy="500937"/>
          </a:xfrm>
          <a:prstGeom prst="rect">
            <a:avLst/>
          </a:prstGeom>
          <a:solidFill>
            <a:srgbClr val="FFC000">
              <a:alpha val="93000"/>
            </a:srgbClr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US" sz="1350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623286" y="1066800"/>
            <a:ext cx="9358915" cy="0"/>
          </a:xfrm>
          <a:prstGeom prst="line">
            <a:avLst/>
          </a:prstGeom>
          <a:ln w="95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623286" y="1143000"/>
            <a:ext cx="9358915" cy="0"/>
          </a:xfrm>
          <a:prstGeom prst="line">
            <a:avLst/>
          </a:prstGeom>
          <a:ln w="1905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1676400" y="527765"/>
            <a:ext cx="0" cy="500937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937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2414482"/>
            <a:ext cx="8808720" cy="166602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4480" y="4404360"/>
            <a:ext cx="7254240" cy="19862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8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7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58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54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43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316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20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08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00160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V="1">
            <a:off x="381000" y="7162800"/>
            <a:ext cx="9601200" cy="27058"/>
          </a:xfrm>
          <a:prstGeom prst="line">
            <a:avLst/>
          </a:prstGeom>
          <a:ln w="12700">
            <a:solidFill>
              <a:srgbClr val="FFC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 userDrawn="1"/>
        </p:nvSpPr>
        <p:spPr>
          <a:xfrm>
            <a:off x="381000" y="7189858"/>
            <a:ext cx="960120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675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Architects &amp; </a:t>
            </a:r>
            <a:r>
              <a:rPr lang="en-US" sz="675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rPr>
              <a:t>Engineers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fld id="{DE5BB462-DD40-4766-81F1-AC551D153D92}" type="slidenum">
              <a:rPr lang="en-US" sz="750" smtClean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5"/>
                </a:buClr>
                <a:buSzTx/>
                <a:buFont typeface="Wingdings" panose="05000000000000000000" pitchFamily="2" charset="2"/>
                <a:buNone/>
                <a:tabLst/>
                <a:defRPr/>
              </a:pPr>
              <a:t>‹#›</a:t>
            </a:fld>
            <a:endParaRPr lang="en-US" sz="750" dirty="0">
              <a:solidFill>
                <a:schemeClr val="bg1">
                  <a:lumMod val="65000"/>
                </a:schemeClr>
              </a:solidFill>
              <a:latin typeface="Century Gothic" panose="020B0502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6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rPr>
              <a:t>12/17/2018</a:t>
            </a:r>
            <a:endParaRPr lang="en-US" sz="750" dirty="0">
              <a:solidFill>
                <a:schemeClr val="bg1">
                  <a:lumMod val="6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62" r:id="rId3"/>
    <p:sldLayoutId id="2147483663" r:id="rId4"/>
    <p:sldLayoutId id="2147483667" r:id="rId5"/>
    <p:sldLayoutId id="2147483669" r:id="rId6"/>
    <p:sldLayoutId id="2147483671" r:id="rId7"/>
    <p:sldLayoutId id="2147483665" r:id="rId8"/>
    <p:sldLayoutId id="2147483668" r:id="rId9"/>
    <p:sldLayoutId id="2147483670" r:id="rId10"/>
  </p:sldLayoutIdLst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103496"/>
              </p:ext>
            </p:extLst>
          </p:nvPr>
        </p:nvGraphicFramePr>
        <p:xfrm>
          <a:off x="7801434" y="1956461"/>
          <a:ext cx="2454912" cy="34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728">
                  <a:extLst>
                    <a:ext uri="{9D8B030D-6E8A-4147-A177-3AD203B41FA5}">
                      <a16:colId xmlns:a16="http://schemas.microsoft.com/office/drawing/2014/main" val="1104203388"/>
                    </a:ext>
                  </a:extLst>
                </a:gridCol>
                <a:gridCol w="613728">
                  <a:extLst>
                    <a:ext uri="{9D8B030D-6E8A-4147-A177-3AD203B41FA5}">
                      <a16:colId xmlns:a16="http://schemas.microsoft.com/office/drawing/2014/main" val="1900652427"/>
                    </a:ext>
                  </a:extLst>
                </a:gridCol>
                <a:gridCol w="613728">
                  <a:extLst>
                    <a:ext uri="{9D8B030D-6E8A-4147-A177-3AD203B41FA5}">
                      <a16:colId xmlns:a16="http://schemas.microsoft.com/office/drawing/2014/main" val="253871643"/>
                    </a:ext>
                  </a:extLst>
                </a:gridCol>
                <a:gridCol w="613728">
                  <a:extLst>
                    <a:ext uri="{9D8B030D-6E8A-4147-A177-3AD203B41FA5}">
                      <a16:colId xmlns:a16="http://schemas.microsoft.com/office/drawing/2014/main" val="4235193030"/>
                    </a:ext>
                  </a:extLst>
                </a:gridCol>
              </a:tblGrid>
              <a:tr h="181811"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AY 2020 -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2021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8041954"/>
                  </a:ext>
                </a:extLst>
              </a:tr>
              <a:tr h="146047"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Fall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Winter 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Spring 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Summer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2457392"/>
                  </a:ext>
                </a:extLst>
              </a:tr>
              <a:tr h="28972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883620"/>
                  </a:ext>
                </a:extLst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371281"/>
              </p:ext>
            </p:extLst>
          </p:nvPr>
        </p:nvGraphicFramePr>
        <p:xfrm>
          <a:off x="5345717" y="1956461"/>
          <a:ext cx="2454912" cy="34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728">
                  <a:extLst>
                    <a:ext uri="{9D8B030D-6E8A-4147-A177-3AD203B41FA5}">
                      <a16:colId xmlns:a16="http://schemas.microsoft.com/office/drawing/2014/main" val="1104203388"/>
                    </a:ext>
                  </a:extLst>
                </a:gridCol>
                <a:gridCol w="613728">
                  <a:extLst>
                    <a:ext uri="{9D8B030D-6E8A-4147-A177-3AD203B41FA5}">
                      <a16:colId xmlns:a16="http://schemas.microsoft.com/office/drawing/2014/main" val="1900652427"/>
                    </a:ext>
                  </a:extLst>
                </a:gridCol>
                <a:gridCol w="613728">
                  <a:extLst>
                    <a:ext uri="{9D8B030D-6E8A-4147-A177-3AD203B41FA5}">
                      <a16:colId xmlns:a16="http://schemas.microsoft.com/office/drawing/2014/main" val="253871643"/>
                    </a:ext>
                  </a:extLst>
                </a:gridCol>
                <a:gridCol w="613728">
                  <a:extLst>
                    <a:ext uri="{9D8B030D-6E8A-4147-A177-3AD203B41FA5}">
                      <a16:colId xmlns:a16="http://schemas.microsoft.com/office/drawing/2014/main" val="4235193030"/>
                    </a:ext>
                  </a:extLst>
                </a:gridCol>
              </a:tblGrid>
              <a:tr h="181811"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AY 2019 -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2020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8041954"/>
                  </a:ext>
                </a:extLst>
              </a:tr>
              <a:tr h="146047"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Fall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Winter 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Spring 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Summer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2457392"/>
                  </a:ext>
                </a:extLst>
              </a:tr>
              <a:tr h="28972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88362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457093"/>
              </p:ext>
            </p:extLst>
          </p:nvPr>
        </p:nvGraphicFramePr>
        <p:xfrm>
          <a:off x="2895600" y="1955890"/>
          <a:ext cx="2450116" cy="3400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529">
                  <a:extLst>
                    <a:ext uri="{9D8B030D-6E8A-4147-A177-3AD203B41FA5}">
                      <a16:colId xmlns:a16="http://schemas.microsoft.com/office/drawing/2014/main" val="1104203388"/>
                    </a:ext>
                  </a:extLst>
                </a:gridCol>
                <a:gridCol w="612529">
                  <a:extLst>
                    <a:ext uri="{9D8B030D-6E8A-4147-A177-3AD203B41FA5}">
                      <a16:colId xmlns:a16="http://schemas.microsoft.com/office/drawing/2014/main" val="1900652427"/>
                    </a:ext>
                  </a:extLst>
                </a:gridCol>
                <a:gridCol w="612529">
                  <a:extLst>
                    <a:ext uri="{9D8B030D-6E8A-4147-A177-3AD203B41FA5}">
                      <a16:colId xmlns:a16="http://schemas.microsoft.com/office/drawing/2014/main" val="253871643"/>
                    </a:ext>
                  </a:extLst>
                </a:gridCol>
                <a:gridCol w="612529">
                  <a:extLst>
                    <a:ext uri="{9D8B030D-6E8A-4147-A177-3AD203B41FA5}">
                      <a16:colId xmlns:a16="http://schemas.microsoft.com/office/drawing/2014/main" val="4235193030"/>
                    </a:ext>
                  </a:extLst>
                </a:gridCol>
              </a:tblGrid>
              <a:tr h="274951"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AY 2018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- 2019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8041954"/>
                  </a:ext>
                </a:extLst>
              </a:tr>
              <a:tr h="229126"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Fall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Winter 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Spring 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Summer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2457392"/>
                  </a:ext>
                </a:extLst>
              </a:tr>
              <a:tr h="289669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5883620"/>
                  </a:ext>
                </a:extLst>
              </a:tr>
            </a:tbl>
          </a:graphicData>
        </a:graphic>
      </p:graphicFrame>
      <p:grpSp>
        <p:nvGrpSpPr>
          <p:cNvPr id="126" name="Group 125"/>
          <p:cNvGrpSpPr/>
          <p:nvPr/>
        </p:nvGrpSpPr>
        <p:grpSpPr>
          <a:xfrm>
            <a:off x="423880" y="3022532"/>
            <a:ext cx="4452920" cy="476738"/>
            <a:chOff x="280404" y="2403913"/>
            <a:chExt cx="4683015" cy="323107"/>
          </a:xfrm>
        </p:grpSpPr>
        <p:sp>
          <p:nvSpPr>
            <p:cNvPr id="127" name="Subtitle 2"/>
            <p:cNvSpPr txBox="1">
              <a:spLocks/>
            </p:cNvSpPr>
            <p:nvPr/>
          </p:nvSpPr>
          <p:spPr>
            <a:xfrm>
              <a:off x="280404" y="2403913"/>
              <a:ext cx="3327080" cy="323107"/>
            </a:xfrm>
            <a:prstGeom prst="rect">
              <a:avLst/>
            </a:prstGeom>
            <a:noFill/>
            <a:ln>
              <a:noFill/>
            </a:ln>
          </p:spPr>
          <p:txBody>
            <a:bodyPr anchor="ctr"/>
            <a:lstStyle/>
            <a:p>
              <a:pPr>
                <a:spcBef>
                  <a:spcPct val="20000"/>
                </a:spcBef>
                <a:defRPr/>
              </a:pPr>
              <a:r>
                <a:rPr lang="en-US" sz="900" spc="255" dirty="0" smtClean="0">
                  <a:latin typeface="Century Gothic" panose="020B0502020202020204" pitchFamily="34" charset="0"/>
                  <a:cs typeface="Arial" charset="0"/>
                </a:rPr>
                <a:t>Design Build Procurement              1.2019 </a:t>
              </a:r>
              <a:r>
                <a:rPr lang="en-US" sz="900" spc="255" dirty="0">
                  <a:latin typeface="Century Gothic" panose="020B0502020202020204" pitchFamily="34" charset="0"/>
                  <a:cs typeface="Arial" charset="0"/>
                </a:rPr>
                <a:t>– </a:t>
              </a:r>
              <a:r>
                <a:rPr lang="en-US" sz="900" spc="255" dirty="0" smtClean="0">
                  <a:latin typeface="Century Gothic" panose="020B0502020202020204" pitchFamily="34" charset="0"/>
                  <a:cs typeface="Arial" charset="0"/>
                </a:rPr>
                <a:t>6.2019  </a:t>
              </a:r>
              <a:endParaRPr lang="en-US" sz="900" spc="255" dirty="0">
                <a:latin typeface="Century Gothic" panose="020B0502020202020204" pitchFamily="34" charset="0"/>
                <a:cs typeface="Arial" charset="0"/>
              </a:endParaRPr>
            </a:p>
          </p:txBody>
        </p:sp>
        <p:sp>
          <p:nvSpPr>
            <p:cNvPr id="128" name="Pentagon 127"/>
            <p:cNvSpPr/>
            <p:nvPr/>
          </p:nvSpPr>
          <p:spPr>
            <a:xfrm>
              <a:off x="3622757" y="2461608"/>
              <a:ext cx="1340662" cy="245745"/>
            </a:xfrm>
            <a:prstGeom prst="homePlat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281391" y="2457724"/>
              <a:ext cx="3344360" cy="2457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ysDash"/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30" name="Subtitle 2"/>
          <p:cNvSpPr txBox="1">
            <a:spLocks/>
          </p:cNvSpPr>
          <p:nvPr/>
        </p:nvSpPr>
        <p:spPr>
          <a:xfrm>
            <a:off x="288580" y="1077433"/>
            <a:ext cx="3418234" cy="40229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defPPr>
              <a:defRPr lang="en-US"/>
            </a:defPPr>
            <a:lvl1pPr indent="0">
              <a:spcBef>
                <a:spcPct val="20000"/>
              </a:spcBef>
              <a:defRPr sz="1050" b="1" spc="255">
                <a:latin typeface="Century Gothic" panose="020B0502020202020204" pitchFamily="34" charset="0"/>
                <a:cs typeface="Arial" charset="0"/>
              </a:defRPr>
            </a:lvl1pPr>
          </a:lstStyle>
          <a:p>
            <a:r>
              <a:rPr lang="en-US" dirty="0" smtClean="0"/>
              <a:t>STUDENT SUCCESS CENTER </a:t>
            </a:r>
            <a:r>
              <a:rPr lang="en-US" dirty="0"/>
              <a:t>		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430230" y="3520134"/>
            <a:ext cx="5350973" cy="476738"/>
            <a:chOff x="280404" y="2403913"/>
            <a:chExt cx="3327080" cy="323107"/>
          </a:xfrm>
        </p:grpSpPr>
        <p:sp>
          <p:nvSpPr>
            <p:cNvPr id="52" name="Subtitle 2"/>
            <p:cNvSpPr txBox="1">
              <a:spLocks/>
            </p:cNvSpPr>
            <p:nvPr/>
          </p:nvSpPr>
          <p:spPr>
            <a:xfrm>
              <a:off x="280404" y="2403913"/>
              <a:ext cx="3327080" cy="323107"/>
            </a:xfrm>
            <a:prstGeom prst="rect">
              <a:avLst/>
            </a:prstGeom>
            <a:noFill/>
            <a:ln>
              <a:noFill/>
            </a:ln>
          </p:spPr>
          <p:txBody>
            <a:bodyPr anchor="ctr"/>
            <a:lstStyle/>
            <a:p>
              <a:pPr>
                <a:spcBef>
                  <a:spcPct val="20000"/>
                </a:spcBef>
                <a:defRPr/>
              </a:pPr>
              <a:r>
                <a:rPr lang="en-US" sz="900" spc="255" dirty="0" smtClean="0">
                  <a:latin typeface="Century Gothic" panose="020B0502020202020204" pitchFamily="34" charset="0"/>
                  <a:cs typeface="Arial" charset="0"/>
                </a:rPr>
                <a:t>Approvals</a:t>
              </a:r>
              <a:endParaRPr lang="en-US" sz="900" spc="255" dirty="0" smtClean="0">
                <a:latin typeface="Century Gothic" panose="020B0502020202020204" pitchFamily="34" charset="0"/>
                <a:cs typeface="Arial" charset="0"/>
              </a:endParaRPr>
            </a:p>
            <a:p>
              <a:pPr>
                <a:spcBef>
                  <a:spcPct val="20000"/>
                </a:spcBef>
                <a:defRPr/>
              </a:pPr>
              <a:r>
                <a:rPr lang="en-US" sz="900" spc="255" dirty="0" smtClean="0">
                  <a:latin typeface="Century Gothic" panose="020B0502020202020204" pitchFamily="34" charset="0"/>
                  <a:cs typeface="Arial" charset="0"/>
                </a:rPr>
                <a:t>7.2019 </a:t>
              </a:r>
              <a:r>
                <a:rPr lang="en-US" sz="900" spc="255" dirty="0">
                  <a:latin typeface="Century Gothic" panose="020B0502020202020204" pitchFamily="34" charset="0"/>
                  <a:cs typeface="Arial" charset="0"/>
                </a:rPr>
                <a:t>– </a:t>
              </a:r>
              <a:r>
                <a:rPr lang="en-US" sz="900" spc="255" dirty="0" smtClean="0">
                  <a:latin typeface="Century Gothic" panose="020B0502020202020204" pitchFamily="34" charset="0"/>
                  <a:cs typeface="Arial" charset="0"/>
                </a:rPr>
                <a:t>9.2019  </a:t>
              </a:r>
              <a:endParaRPr lang="en-US" sz="900" spc="255" dirty="0">
                <a:latin typeface="Century Gothic" panose="020B0502020202020204" pitchFamily="34" charset="0"/>
                <a:cs typeface="Arial" charset="0"/>
              </a:endParaRPr>
            </a:p>
          </p:txBody>
        </p:sp>
        <p:sp>
          <p:nvSpPr>
            <p:cNvPr id="53" name="Pentagon 52"/>
            <p:cNvSpPr/>
            <p:nvPr/>
          </p:nvSpPr>
          <p:spPr>
            <a:xfrm>
              <a:off x="2997773" y="2461608"/>
              <a:ext cx="353711" cy="245745"/>
            </a:xfrm>
            <a:prstGeom prst="homePlat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81391" y="2457724"/>
              <a:ext cx="2716383" cy="2457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ysDash"/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430230" y="4038600"/>
            <a:ext cx="6121323" cy="476738"/>
            <a:chOff x="280404" y="2403913"/>
            <a:chExt cx="3327080" cy="323107"/>
          </a:xfrm>
        </p:grpSpPr>
        <p:sp>
          <p:nvSpPr>
            <p:cNvPr id="56" name="Subtitle 2"/>
            <p:cNvSpPr txBox="1">
              <a:spLocks/>
            </p:cNvSpPr>
            <p:nvPr/>
          </p:nvSpPr>
          <p:spPr>
            <a:xfrm>
              <a:off x="280404" y="2403913"/>
              <a:ext cx="3327080" cy="323107"/>
            </a:xfrm>
            <a:prstGeom prst="rect">
              <a:avLst/>
            </a:prstGeom>
            <a:noFill/>
            <a:ln>
              <a:noFill/>
            </a:ln>
          </p:spPr>
          <p:txBody>
            <a:bodyPr anchor="ctr"/>
            <a:lstStyle/>
            <a:p>
              <a:pPr>
                <a:spcBef>
                  <a:spcPct val="20000"/>
                </a:spcBef>
                <a:defRPr/>
              </a:pPr>
              <a:r>
                <a:rPr lang="en-US" sz="900" spc="255" dirty="0" smtClean="0">
                  <a:latin typeface="Century Gothic" panose="020B0502020202020204" pitchFamily="34" charset="0"/>
                  <a:cs typeface="Arial" charset="0"/>
                </a:rPr>
                <a:t>Design Development</a:t>
              </a:r>
              <a:endParaRPr lang="en-US" sz="900" spc="255" dirty="0" smtClean="0">
                <a:latin typeface="Century Gothic" panose="020B0502020202020204" pitchFamily="34" charset="0"/>
                <a:cs typeface="Arial" charset="0"/>
              </a:endParaRPr>
            </a:p>
            <a:p>
              <a:pPr>
                <a:spcBef>
                  <a:spcPct val="20000"/>
                </a:spcBef>
                <a:defRPr/>
              </a:pPr>
              <a:r>
                <a:rPr lang="en-US" sz="900" spc="255" dirty="0" smtClean="0">
                  <a:latin typeface="Century Gothic" panose="020B0502020202020204" pitchFamily="34" charset="0"/>
                  <a:cs typeface="Arial" charset="0"/>
                </a:rPr>
                <a:t>9.2019 </a:t>
              </a:r>
              <a:r>
                <a:rPr lang="en-US" sz="900" spc="255" dirty="0">
                  <a:latin typeface="Century Gothic" panose="020B0502020202020204" pitchFamily="34" charset="0"/>
                  <a:cs typeface="Arial" charset="0"/>
                </a:rPr>
                <a:t>– </a:t>
              </a:r>
              <a:r>
                <a:rPr lang="en-US" sz="900" spc="255" dirty="0" smtClean="0">
                  <a:latin typeface="Century Gothic" panose="020B0502020202020204" pitchFamily="34" charset="0"/>
                  <a:cs typeface="Arial" charset="0"/>
                </a:rPr>
                <a:t>11.2019  </a:t>
              </a:r>
              <a:endParaRPr lang="en-US" sz="900" spc="255" dirty="0">
                <a:latin typeface="Century Gothic" panose="020B0502020202020204" pitchFamily="34" charset="0"/>
                <a:cs typeface="Arial" charset="0"/>
              </a:endParaRPr>
            </a:p>
          </p:txBody>
        </p:sp>
        <p:sp>
          <p:nvSpPr>
            <p:cNvPr id="57" name="Pentagon 56"/>
            <p:cNvSpPr/>
            <p:nvPr/>
          </p:nvSpPr>
          <p:spPr>
            <a:xfrm>
              <a:off x="2972462" y="2461608"/>
              <a:ext cx="289837" cy="245745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81391" y="2457724"/>
              <a:ext cx="2703429" cy="2457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ysDash"/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430230" y="2543668"/>
            <a:ext cx="3151170" cy="476738"/>
            <a:chOff x="280404" y="2403913"/>
            <a:chExt cx="4280466" cy="323107"/>
          </a:xfrm>
        </p:grpSpPr>
        <p:sp>
          <p:nvSpPr>
            <p:cNvPr id="64" name="Subtitle 2"/>
            <p:cNvSpPr txBox="1">
              <a:spLocks/>
            </p:cNvSpPr>
            <p:nvPr/>
          </p:nvSpPr>
          <p:spPr>
            <a:xfrm>
              <a:off x="280404" y="2403913"/>
              <a:ext cx="3327080" cy="323107"/>
            </a:xfrm>
            <a:prstGeom prst="rect">
              <a:avLst/>
            </a:prstGeom>
            <a:noFill/>
            <a:ln>
              <a:noFill/>
            </a:ln>
          </p:spPr>
          <p:txBody>
            <a:bodyPr anchor="ctr"/>
            <a:lstStyle/>
            <a:p>
              <a:pPr>
                <a:spcBef>
                  <a:spcPct val="20000"/>
                </a:spcBef>
                <a:defRPr/>
              </a:pPr>
              <a:r>
                <a:rPr lang="en-US" sz="900" spc="255" dirty="0" smtClean="0">
                  <a:latin typeface="Century Gothic" panose="020B0502020202020204" pitchFamily="34" charset="0"/>
                  <a:cs typeface="Arial" charset="0"/>
                </a:rPr>
                <a:t>Prequalification</a:t>
              </a:r>
            </a:p>
            <a:p>
              <a:pPr>
                <a:spcBef>
                  <a:spcPct val="20000"/>
                </a:spcBef>
                <a:defRPr/>
              </a:pPr>
              <a:r>
                <a:rPr lang="en-US" sz="900" spc="255" dirty="0" smtClean="0">
                  <a:latin typeface="Century Gothic" panose="020B0502020202020204" pitchFamily="34" charset="0"/>
                  <a:cs typeface="Arial" charset="0"/>
                </a:rPr>
                <a:t>9.2018 </a:t>
              </a:r>
              <a:r>
                <a:rPr lang="en-US" sz="900" spc="255" dirty="0">
                  <a:latin typeface="Century Gothic" panose="020B0502020202020204" pitchFamily="34" charset="0"/>
                  <a:cs typeface="Arial" charset="0"/>
                </a:rPr>
                <a:t>– </a:t>
              </a:r>
              <a:r>
                <a:rPr lang="en-US" sz="900" spc="255" dirty="0" smtClean="0">
                  <a:latin typeface="Century Gothic" panose="020B0502020202020204" pitchFamily="34" charset="0"/>
                  <a:cs typeface="Arial" charset="0"/>
                </a:rPr>
                <a:t>12.2018  </a:t>
              </a:r>
              <a:endParaRPr lang="en-US" sz="900" spc="255" dirty="0">
                <a:latin typeface="Century Gothic" panose="020B0502020202020204" pitchFamily="34" charset="0"/>
                <a:cs typeface="Arial" charset="0"/>
              </a:endParaRPr>
            </a:p>
          </p:txBody>
        </p:sp>
        <p:sp>
          <p:nvSpPr>
            <p:cNvPr id="65" name="Pentagon 64"/>
            <p:cNvSpPr/>
            <p:nvPr/>
          </p:nvSpPr>
          <p:spPr>
            <a:xfrm>
              <a:off x="3622758" y="2461608"/>
              <a:ext cx="938112" cy="245745"/>
            </a:xfrm>
            <a:prstGeom prst="homePlat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281391" y="2457724"/>
              <a:ext cx="3344360" cy="2457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ysDash"/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416183" y="4533500"/>
            <a:ext cx="9642215" cy="476738"/>
            <a:chOff x="272769" y="2416222"/>
            <a:chExt cx="5240766" cy="323107"/>
          </a:xfrm>
        </p:grpSpPr>
        <p:sp>
          <p:nvSpPr>
            <p:cNvPr id="68" name="Subtitle 2"/>
            <p:cNvSpPr txBox="1">
              <a:spLocks/>
            </p:cNvSpPr>
            <p:nvPr/>
          </p:nvSpPr>
          <p:spPr>
            <a:xfrm>
              <a:off x="272769" y="2416222"/>
              <a:ext cx="3327080" cy="323107"/>
            </a:xfrm>
            <a:prstGeom prst="rect">
              <a:avLst/>
            </a:prstGeom>
            <a:noFill/>
            <a:ln>
              <a:noFill/>
            </a:ln>
          </p:spPr>
          <p:txBody>
            <a:bodyPr anchor="ctr"/>
            <a:lstStyle/>
            <a:p>
              <a:pPr>
                <a:spcBef>
                  <a:spcPct val="20000"/>
                </a:spcBef>
                <a:defRPr/>
              </a:pPr>
              <a:r>
                <a:rPr lang="en-US" sz="900" spc="255" dirty="0" smtClean="0">
                  <a:latin typeface="Century Gothic" panose="020B0502020202020204" pitchFamily="34" charset="0"/>
                  <a:cs typeface="Arial" charset="0"/>
                </a:rPr>
                <a:t>Construction</a:t>
              </a:r>
              <a:endParaRPr lang="en-US" sz="900" spc="255" dirty="0" smtClean="0">
                <a:latin typeface="Century Gothic" panose="020B0502020202020204" pitchFamily="34" charset="0"/>
                <a:cs typeface="Arial" charset="0"/>
              </a:endParaRPr>
            </a:p>
            <a:p>
              <a:pPr>
                <a:spcBef>
                  <a:spcPct val="20000"/>
                </a:spcBef>
                <a:defRPr/>
              </a:pPr>
              <a:r>
                <a:rPr lang="en-US" sz="900" spc="255" dirty="0" smtClean="0">
                  <a:latin typeface="Century Gothic" panose="020B0502020202020204" pitchFamily="34" charset="0"/>
                  <a:cs typeface="Arial" charset="0"/>
                </a:rPr>
                <a:t>11.2019 </a:t>
              </a:r>
              <a:r>
                <a:rPr lang="en-US" sz="900" spc="255" dirty="0">
                  <a:latin typeface="Century Gothic" panose="020B0502020202020204" pitchFamily="34" charset="0"/>
                  <a:cs typeface="Arial" charset="0"/>
                </a:rPr>
                <a:t>– </a:t>
              </a:r>
              <a:r>
                <a:rPr lang="en-US" sz="900" spc="255" dirty="0" smtClean="0">
                  <a:latin typeface="Century Gothic" panose="020B0502020202020204" pitchFamily="34" charset="0"/>
                  <a:cs typeface="Arial" charset="0"/>
                </a:rPr>
                <a:t>07.2021  </a:t>
              </a:r>
              <a:endParaRPr lang="en-US" sz="900" spc="255" dirty="0">
                <a:latin typeface="Century Gothic" panose="020B0502020202020204" pitchFamily="34" charset="0"/>
                <a:cs typeface="Arial" charset="0"/>
              </a:endParaRPr>
            </a:p>
          </p:txBody>
        </p:sp>
        <p:sp>
          <p:nvSpPr>
            <p:cNvPr id="69" name="Pentagon 68"/>
            <p:cNvSpPr/>
            <p:nvPr/>
          </p:nvSpPr>
          <p:spPr>
            <a:xfrm>
              <a:off x="3262299" y="2461608"/>
              <a:ext cx="2251236" cy="24574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81391" y="2457724"/>
              <a:ext cx="2980471" cy="2457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ysDash"/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7065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dpi="0" rotWithShape="1">
          <a:blip xmlns:r="http://schemas.openxmlformats.org/officeDocument/2006/relationships" r:embed="rId1" cstate="print">
            <a:alphaModFix amt="40000"/>
          </a:blip>
          <a:srcRect/>
          <a:stretch>
            <a:fillRect/>
          </a:stretch>
        </a:blipFill>
      </a:spPr>
      <a:bodyPr wrap="square" lIns="0" tIns="0" rIns="0" bIns="0" rtlCol="0">
        <a:noAutofit/>
      </a:bodyPr>
      <a:lstStyle>
        <a:defPPr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25C18E0D-8EB1-4019-A775-F1FF7D775A5F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94C73398-2B07-40A8-96FE-A89DB8CBFA8D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55EB7044-6171-4892-AD15-280A7AE7B10F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D0517329-1CDD-49A5-89BC-498C2C81B4C0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EBF4E28F-4967-4263-85D2-75C14FE9BCBE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55F50DD4-F849-456B-B738-4627FFEF5525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4249DFC8-2965-47EB-A6A5-B92EDC647801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9196F5F9-B2E7-482E-A61F-7DA1D95463E0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83CE2340-C946-447E-A5D5-AA44F7EB3CCF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92A50A97-F8FC-4CE6-90E8-463A1FB91C4D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CE94EE4C-F370-4FD8-A094-FF5A2D663C92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49FB32EE-9C6E-4DEA-A62C-F3F8960C2174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EB21ADD5-0040-43A9-8418-9C0D064B930F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19330</TotalTime>
  <Words>53</Words>
  <Application>Microsoft Office PowerPoint</Application>
  <PresentationFormat>Custom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Jacqueline Norman</dc:creator>
  <cp:lastModifiedBy>Mihai I Gavan</cp:lastModifiedBy>
  <cp:revision>1114</cp:revision>
  <cp:lastPrinted>2019-02-06T15:49:38Z</cp:lastPrinted>
  <dcterms:modified xsi:type="dcterms:W3CDTF">2019-05-15T05:57:33Z</dcterms:modified>
</cp:coreProperties>
</file>